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63" r:id="rId3"/>
    <p:sldId id="258" r:id="rId4"/>
    <p:sldId id="259" r:id="rId5"/>
    <p:sldId id="260" r:id="rId6"/>
    <p:sldId id="261" r:id="rId7"/>
    <p:sldId id="262" r:id="rId8"/>
    <p:sldId id="25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BA4BC6-C1AE-4838-B209-B7BA7FA56064}" v="2" dt="2023-05-10T14:48:58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5332" autoAdjust="0"/>
  </p:normalViewPr>
  <p:slideViewPr>
    <p:cSldViewPr snapToGrid="0">
      <p:cViewPr varScale="1">
        <p:scale>
          <a:sx n="115" d="100"/>
          <a:sy n="115" d="100"/>
        </p:scale>
        <p:origin x="19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Strusch" userId="d4ceea4940c51958" providerId="LiveId" clId="{83BA4BC6-C1AE-4838-B209-B7BA7FA56064}"/>
    <pc:docChg chg="modSld">
      <pc:chgData name="Benjamin Strusch" userId="d4ceea4940c51958" providerId="LiveId" clId="{83BA4BC6-C1AE-4838-B209-B7BA7FA56064}" dt="2023-05-10T14:48:58.204" v="1"/>
      <pc:docMkLst>
        <pc:docMk/>
      </pc:docMkLst>
      <pc:sldChg chg="addSp delSp">
        <pc:chgData name="Benjamin Strusch" userId="d4ceea4940c51958" providerId="LiveId" clId="{83BA4BC6-C1AE-4838-B209-B7BA7FA56064}" dt="2023-05-10T14:48:58.204" v="1"/>
        <pc:sldMkLst>
          <pc:docMk/>
          <pc:sldMk cId="2515642859" sldId="257"/>
        </pc:sldMkLst>
        <pc:picChg chg="add">
          <ac:chgData name="Benjamin Strusch" userId="d4ceea4940c51958" providerId="LiveId" clId="{83BA4BC6-C1AE-4838-B209-B7BA7FA56064}" dt="2023-05-10T14:48:58.204" v="1"/>
          <ac:picMkLst>
            <pc:docMk/>
            <pc:sldMk cId="2515642859" sldId="257"/>
            <ac:picMk id="2" creationId="{355BC91A-3193-658A-CFCE-B00330BE9428}"/>
          </ac:picMkLst>
        </pc:picChg>
        <pc:picChg chg="del">
          <ac:chgData name="Benjamin Strusch" userId="d4ceea4940c51958" providerId="LiveId" clId="{83BA4BC6-C1AE-4838-B209-B7BA7FA56064}" dt="2023-05-10T14:48:57.866" v="0" actId="478"/>
          <ac:picMkLst>
            <pc:docMk/>
            <pc:sldMk cId="2515642859" sldId="257"/>
            <ac:picMk id="1026" creationId="{DFAC7B52-C079-B807-DB0A-D3FCAC866284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69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9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2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3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7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2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3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3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3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3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5/17/2023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957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0" b="7454"/>
          <a:stretch/>
        </p:blipFill>
        <p:spPr>
          <a:xfrm>
            <a:off x="0" y="0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0" y="41449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93568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" b="8534"/>
          <a:stretch/>
        </p:blipFill>
        <p:spPr>
          <a:xfrm>
            <a:off x="0" y="1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0400" y="927101"/>
            <a:ext cx="3149600" cy="4991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solidFill>
                  <a:schemeClr val="accent4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7395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48"/>
          <a:stretch/>
        </p:blipFill>
        <p:spPr>
          <a:xfrm>
            <a:off x="0" y="0"/>
            <a:ext cx="12192000" cy="483800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338" y="4172990"/>
            <a:ext cx="10011064" cy="2103120"/>
          </a:xfrm>
          <a:prstGeom prst="rect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0B41CD"/>
                </a:solidFill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D60C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418605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7350" y="18716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FF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97650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19"/>
          <a:stretch/>
        </p:blipFill>
        <p:spPr>
          <a:xfrm>
            <a:off x="0" y="-1"/>
            <a:ext cx="12192000" cy="68834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0"/>
            <a:ext cx="9601200" cy="2006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250718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3100" y="715962"/>
            <a:ext cx="4356100" cy="48466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Did </a:t>
            </a:r>
            <a:r>
              <a:rPr lang="en-US" sz="4400" b="1" dirty="0">
                <a:solidFill>
                  <a:srgbClr val="FF0000"/>
                </a:solidFill>
              </a:rPr>
              <a:t>stringency</a:t>
            </a:r>
            <a:r>
              <a:rPr lang="en-US" sz="4400" dirty="0">
                <a:solidFill>
                  <a:srgbClr val="FF0000"/>
                </a:solidFill>
              </a:rPr>
              <a:t> measures influence </a:t>
            </a:r>
            <a:r>
              <a:rPr lang="en-US" sz="4400" b="1" dirty="0">
                <a:solidFill>
                  <a:srgbClr val="FF0000"/>
                </a:solidFill>
              </a:rPr>
              <a:t>Happiness</a:t>
            </a:r>
            <a:r>
              <a:rPr lang="en-US" sz="4400" dirty="0">
                <a:solidFill>
                  <a:srgbClr val="FF0000"/>
                </a:solidFill>
              </a:rPr>
              <a:t> across the world over the course of the pandemic?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9" b="14784"/>
          <a:stretch/>
        </p:blipFill>
        <p:spPr>
          <a:xfrm>
            <a:off x="0" y="1"/>
            <a:ext cx="6337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8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4" b="7188"/>
          <a:stretch/>
        </p:blipFill>
        <p:spPr>
          <a:xfrm>
            <a:off x="0" y="0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7700" y="5508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67072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384" y="754117"/>
            <a:ext cx="8659231" cy="534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42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stringency measures influence Happiness across the world over the course of the pandemic?</dc:title>
  <dc:creator>Benjamin Strusch</dc:creator>
  <cp:lastModifiedBy>s</cp:lastModifiedBy>
  <cp:revision>7</cp:revision>
  <dcterms:created xsi:type="dcterms:W3CDTF">2023-05-10T14:26:13Z</dcterms:created>
  <dcterms:modified xsi:type="dcterms:W3CDTF">2023-05-17T14:33:25Z</dcterms:modified>
</cp:coreProperties>
</file>

<file path=docProps/thumbnail.jpeg>
</file>